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72" r:id="rId2"/>
    <p:sldId id="284" r:id="rId3"/>
    <p:sldId id="268" r:id="rId4"/>
    <p:sldId id="279" r:id="rId5"/>
    <p:sldId id="334" r:id="rId6"/>
    <p:sldId id="335" r:id="rId7"/>
    <p:sldId id="299" r:id="rId8"/>
    <p:sldId id="324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4" r:id="rId18"/>
    <p:sldId id="310" r:id="rId19"/>
    <p:sldId id="315" r:id="rId20"/>
    <p:sldId id="313" r:id="rId21"/>
    <p:sldId id="311" r:id="rId22"/>
    <p:sldId id="316" r:id="rId23"/>
    <p:sldId id="318" r:id="rId24"/>
    <p:sldId id="312" r:id="rId25"/>
    <p:sldId id="320" r:id="rId26"/>
    <p:sldId id="319" r:id="rId27"/>
    <p:sldId id="321" r:id="rId28"/>
    <p:sldId id="258" r:id="rId29"/>
    <p:sldId id="325" r:id="rId30"/>
    <p:sldId id="270" r:id="rId31"/>
    <p:sldId id="257" r:id="rId32"/>
    <p:sldId id="269" r:id="rId33"/>
    <p:sldId id="267" r:id="rId34"/>
    <p:sldId id="271" r:id="rId35"/>
    <p:sldId id="273" r:id="rId36"/>
    <p:sldId id="274" r:id="rId37"/>
    <p:sldId id="276" r:id="rId38"/>
    <p:sldId id="295" r:id="rId39"/>
    <p:sldId id="280" r:id="rId40"/>
    <p:sldId id="278" r:id="rId41"/>
    <p:sldId id="293" r:id="rId42"/>
    <p:sldId id="296" r:id="rId43"/>
    <p:sldId id="282" r:id="rId44"/>
    <p:sldId id="283" r:id="rId45"/>
    <p:sldId id="322" r:id="rId46"/>
    <p:sldId id="328" r:id="rId47"/>
    <p:sldId id="329" r:id="rId48"/>
    <p:sldId id="330" r:id="rId49"/>
    <p:sldId id="331" r:id="rId50"/>
    <p:sldId id="333" r:id="rId51"/>
    <p:sldId id="332" r:id="rId52"/>
    <p:sldId id="286" r:id="rId53"/>
    <p:sldId id="287" r:id="rId54"/>
    <p:sldId id="288" r:id="rId55"/>
    <p:sldId id="289" r:id="rId56"/>
    <p:sldId id="290" r:id="rId57"/>
    <p:sldId id="298" r:id="rId58"/>
    <p:sldId id="297" r:id="rId59"/>
    <p:sldId id="292" r:id="rId60"/>
    <p:sldId id="300" r:id="rId61"/>
    <p:sldId id="301" r:id="rId62"/>
    <p:sldId id="323" r:id="rId63"/>
    <p:sldId id="327" r:id="rId64"/>
    <p:sldId id="29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7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6DB5-78E7-F041-8821-9FA8D8A93D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95A87-1AA0-B745-9DF8-B7E2DAF9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5A87-1AA0-B745-9DF8-B7E2DAF96C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46040" y="0"/>
            <a:ext cx="3397959" cy="25526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Go Lead </a:t>
            </a:r>
            <a:r>
              <a:rPr lang="en-US" sz="2000" b="1" dirty="0">
                <a:solidFill>
                  <a:schemeClr val="bg1"/>
                </a:solidFill>
              </a:rPr>
              <a:t>the Change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Inspire.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Go Global.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Go AIESEC!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961424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Sasha Johnson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3 - Version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2663" cy="3594497"/>
          </a:xfrm>
          <a:prstGeom prst="rect">
            <a:avLst/>
          </a:prstGeom>
        </p:spPr>
      </p:pic>
      <p:pic>
        <p:nvPicPr>
          <p:cNvPr id="3" name="Picture 2" descr="DSC01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4497"/>
            <a:ext cx="4792664" cy="3263503"/>
          </a:xfrm>
          <a:prstGeom prst="rect">
            <a:avLst/>
          </a:prstGeom>
        </p:spPr>
      </p:pic>
      <p:pic>
        <p:nvPicPr>
          <p:cNvPr id="6" name="Picture 5" descr="DSC01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63" y="542503"/>
            <a:ext cx="4362320" cy="5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3" name="Picture 2" descr="DSC01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809"/>
            <a:ext cx="4622922" cy="3467192"/>
          </a:xfrm>
          <a:prstGeom prst="rect">
            <a:avLst/>
          </a:prstGeom>
        </p:spPr>
      </p:pic>
      <p:pic>
        <p:nvPicPr>
          <p:cNvPr id="4" name="Picture 3" descr="DSC010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22921" cy="34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9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/>
          <a:stretch/>
        </p:blipFill>
        <p:spPr>
          <a:xfrm>
            <a:off x="1" y="0"/>
            <a:ext cx="3689949" cy="4115250"/>
          </a:xfrm>
          <a:prstGeom prst="rect">
            <a:avLst/>
          </a:prstGeom>
        </p:spPr>
      </p:pic>
      <p:pic>
        <p:nvPicPr>
          <p:cNvPr id="3" name="Picture 2" descr="DSC010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539"/>
            <a:ext cx="3689949" cy="2767461"/>
          </a:xfrm>
          <a:prstGeom prst="rect">
            <a:avLst/>
          </a:prstGeom>
        </p:spPr>
      </p:pic>
      <p:pic>
        <p:nvPicPr>
          <p:cNvPr id="4" name="Picture 3" descr="DSC00978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49" y="922587"/>
            <a:ext cx="5454049" cy="51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44" y="0"/>
            <a:ext cx="5894975" cy="4421231"/>
          </a:xfrm>
          <a:prstGeom prst="rect">
            <a:avLst/>
          </a:prstGeom>
        </p:spPr>
      </p:pic>
      <p:pic>
        <p:nvPicPr>
          <p:cNvPr id="3" name="Picture 2" descr="DSC010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4" y="3438736"/>
            <a:ext cx="4831076" cy="3419264"/>
          </a:xfrm>
          <a:prstGeom prst="rect">
            <a:avLst/>
          </a:prstGeom>
        </p:spPr>
      </p:pic>
      <p:pic>
        <p:nvPicPr>
          <p:cNvPr id="4" name="Picture 3" descr="DSC010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8736"/>
            <a:ext cx="4559018" cy="34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3" name="Picture 2" descr="DSC010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338"/>
            <a:ext cx="4495118" cy="3486662"/>
          </a:xfrm>
          <a:prstGeom prst="rect">
            <a:avLst/>
          </a:prstGeom>
        </p:spPr>
      </p:pic>
      <p:pic>
        <p:nvPicPr>
          <p:cNvPr id="4" name="Picture 3" descr="DSC009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495119" cy="33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2173" cy="3834130"/>
          </a:xfrm>
          <a:prstGeom prst="rect">
            <a:avLst/>
          </a:prstGeom>
        </p:spPr>
      </p:pic>
      <p:pic>
        <p:nvPicPr>
          <p:cNvPr id="6" name="Picture 5" descr="DSC010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59" y="3009885"/>
            <a:ext cx="5034741" cy="3848116"/>
          </a:xfrm>
          <a:prstGeom prst="rect">
            <a:avLst/>
          </a:prstGeom>
        </p:spPr>
      </p:pic>
      <p:pic>
        <p:nvPicPr>
          <p:cNvPr id="7" name="Picture 6" descr="DSC010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377"/>
            <a:ext cx="5118162" cy="3838622"/>
          </a:xfrm>
          <a:prstGeom prst="rect">
            <a:avLst/>
          </a:prstGeom>
        </p:spPr>
      </p:pic>
      <p:pic>
        <p:nvPicPr>
          <p:cNvPr id="10" name="Picture 9" descr="DSC0109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72" y="0"/>
            <a:ext cx="4031827" cy="30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7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20149" cy="3729059"/>
          </a:xfrm>
          <a:prstGeom prst="rect">
            <a:avLst/>
          </a:prstGeom>
        </p:spPr>
      </p:pic>
      <p:pic>
        <p:nvPicPr>
          <p:cNvPr id="3" name="Picture 2" descr="DSC0111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b="18798"/>
          <a:stretch/>
        </p:blipFill>
        <p:spPr>
          <a:xfrm>
            <a:off x="5453191" y="0"/>
            <a:ext cx="3539330" cy="3331793"/>
          </a:xfrm>
          <a:prstGeom prst="rect">
            <a:avLst/>
          </a:prstGeom>
        </p:spPr>
      </p:pic>
      <p:pic>
        <p:nvPicPr>
          <p:cNvPr id="5" name="Picture 4" descr="DSC01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637"/>
            <a:ext cx="4845464" cy="3563365"/>
          </a:xfrm>
          <a:prstGeom prst="rect">
            <a:avLst/>
          </a:prstGeom>
        </p:spPr>
      </p:pic>
      <p:pic>
        <p:nvPicPr>
          <p:cNvPr id="6" name="Picture 5" descr="DSC0109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9" y="3294637"/>
            <a:ext cx="4751150" cy="35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67" y="2481637"/>
            <a:ext cx="4844733" cy="4376363"/>
          </a:xfrm>
          <a:prstGeom prst="rect">
            <a:avLst/>
          </a:prstGeom>
        </p:spPr>
      </p:pic>
      <p:pic>
        <p:nvPicPr>
          <p:cNvPr id="4" name="Picture 3" descr="DSC011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2423"/>
            <a:ext cx="4300945" cy="3215577"/>
          </a:xfrm>
          <a:prstGeom prst="rect">
            <a:avLst/>
          </a:prstGeom>
        </p:spPr>
      </p:pic>
      <p:pic>
        <p:nvPicPr>
          <p:cNvPr id="7" name="Picture 6" descr="DSC0110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5"/>
          <a:stretch/>
        </p:blipFill>
        <p:spPr>
          <a:xfrm>
            <a:off x="5223431" y="0"/>
            <a:ext cx="3920569" cy="3642423"/>
          </a:xfrm>
          <a:prstGeom prst="rect">
            <a:avLst/>
          </a:prstGeom>
        </p:spPr>
      </p:pic>
      <p:pic>
        <p:nvPicPr>
          <p:cNvPr id="9" name="Picture 8" descr="DSC011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5313366" cy="36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0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5103" cy="3378827"/>
          </a:xfrm>
          <a:prstGeom prst="rect">
            <a:avLst/>
          </a:prstGeom>
        </p:spPr>
      </p:pic>
      <p:pic>
        <p:nvPicPr>
          <p:cNvPr id="5" name="Picture 4" descr="DSC010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36" y="-1"/>
            <a:ext cx="4856564" cy="3642423"/>
          </a:xfrm>
          <a:prstGeom prst="rect">
            <a:avLst/>
          </a:prstGeom>
        </p:spPr>
      </p:pic>
      <p:pic>
        <p:nvPicPr>
          <p:cNvPr id="6" name="Picture 5" descr="DSC010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250"/>
            <a:ext cx="5079667" cy="3809750"/>
          </a:xfrm>
          <a:prstGeom prst="rect">
            <a:avLst/>
          </a:prstGeom>
        </p:spPr>
      </p:pic>
      <p:pic>
        <p:nvPicPr>
          <p:cNvPr id="8" name="Picture 7" descr="DSC0059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67" y="3642423"/>
            <a:ext cx="4064331" cy="32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69" y="-1"/>
            <a:ext cx="4878532" cy="3658900"/>
          </a:xfrm>
          <a:prstGeom prst="rect">
            <a:avLst/>
          </a:prstGeom>
        </p:spPr>
      </p:pic>
      <p:pic>
        <p:nvPicPr>
          <p:cNvPr id="4" name="Picture 3" descr="DSC011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65469" cy="3199102"/>
          </a:xfrm>
          <a:prstGeom prst="rect">
            <a:avLst/>
          </a:prstGeom>
        </p:spPr>
      </p:pic>
      <p:pic>
        <p:nvPicPr>
          <p:cNvPr id="5" name="Picture 4" descr="DSC011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96" y="3658899"/>
            <a:ext cx="4279004" cy="3209253"/>
          </a:xfrm>
          <a:prstGeom prst="rect">
            <a:avLst/>
          </a:prstGeom>
        </p:spPr>
      </p:pic>
      <p:pic>
        <p:nvPicPr>
          <p:cNvPr id="6" name="Picture 5" descr="DSC011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102"/>
            <a:ext cx="4878530" cy="36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39 - Version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038"/>
            <a:ext cx="9144000" cy="54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1" y="3135855"/>
            <a:ext cx="4962859" cy="3722145"/>
          </a:xfrm>
          <a:prstGeom prst="rect">
            <a:avLst/>
          </a:prstGeom>
        </p:spPr>
      </p:pic>
      <p:pic>
        <p:nvPicPr>
          <p:cNvPr id="3" name="Picture 2" descr="DSC011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80324" cy="3810242"/>
          </a:xfrm>
          <a:prstGeom prst="rect">
            <a:avLst/>
          </a:prstGeom>
        </p:spPr>
      </p:pic>
      <p:pic>
        <p:nvPicPr>
          <p:cNvPr id="4" name="Picture 3" descr="DSC011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144"/>
            <a:ext cx="4181141" cy="3135855"/>
          </a:xfrm>
          <a:prstGeom prst="rect">
            <a:avLst/>
          </a:prstGeom>
        </p:spPr>
      </p:pic>
      <p:pic>
        <p:nvPicPr>
          <p:cNvPr id="5" name="Picture 4" descr="DSC005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94" y="-1"/>
            <a:ext cx="4175607" cy="3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9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5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8245"/>
            <a:ext cx="9144000" cy="1739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Jószef Attila Általános Iskola - Oroszlány, Hungary 2014</a:t>
            </a:r>
          </a:p>
        </p:txBody>
      </p:sp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97" y="-1"/>
            <a:ext cx="5809928" cy="4450584"/>
          </a:xfrm>
          <a:prstGeom prst="rect">
            <a:avLst/>
          </a:prstGeom>
        </p:spPr>
      </p:pic>
      <p:pic>
        <p:nvPicPr>
          <p:cNvPr id="4" name="Picture 3" descr="1797071_529671547153833_1015496929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11" y="3506737"/>
            <a:ext cx="4837913" cy="3351263"/>
          </a:xfrm>
          <a:prstGeom prst="rect">
            <a:avLst/>
          </a:prstGeom>
        </p:spPr>
      </p:pic>
      <p:pic>
        <p:nvPicPr>
          <p:cNvPr id="5" name="Picture 4" descr="IMG_20140119_10513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3"/>
          <a:stretch/>
        </p:blipFill>
        <p:spPr>
          <a:xfrm>
            <a:off x="1" y="0"/>
            <a:ext cx="4326510" cy="62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9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6" b="21555"/>
          <a:stretch/>
        </p:blipFill>
        <p:spPr>
          <a:xfrm>
            <a:off x="1" y="0"/>
            <a:ext cx="4580324" cy="3515118"/>
          </a:xfrm>
          <a:prstGeom prst="rect">
            <a:avLst/>
          </a:prstGeom>
        </p:spPr>
      </p:pic>
      <p:pic>
        <p:nvPicPr>
          <p:cNvPr id="2" name="Picture 1" descr="DSC0108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2"/>
          <a:stretch/>
        </p:blipFill>
        <p:spPr>
          <a:xfrm>
            <a:off x="4560585" y="3072959"/>
            <a:ext cx="4583415" cy="3785041"/>
          </a:xfrm>
          <a:prstGeom prst="rect">
            <a:avLst/>
          </a:prstGeom>
        </p:spPr>
      </p:pic>
      <p:pic>
        <p:nvPicPr>
          <p:cNvPr id="5" name="Picture 4" descr="DSC004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2757"/>
            <a:ext cx="4580323" cy="3435243"/>
          </a:xfrm>
          <a:prstGeom prst="rect">
            <a:avLst/>
          </a:prstGeom>
        </p:spPr>
      </p:pic>
      <p:pic>
        <p:nvPicPr>
          <p:cNvPr id="6" name="Picture 5" descr="DSC005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33" y="0"/>
            <a:ext cx="4097279" cy="30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5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9493" cy="3187120"/>
          </a:xfrm>
          <a:prstGeom prst="rect">
            <a:avLst/>
          </a:prstGeom>
        </p:spPr>
      </p:pic>
      <p:pic>
        <p:nvPicPr>
          <p:cNvPr id="3" name="Picture 2" descr="1779517_529651443822510_1635208081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4" name="Picture 3" descr="DSC00930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061"/>
            <a:ext cx="4000501" cy="41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5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09 - Version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0"/>
          <a:stretch/>
        </p:blipFill>
        <p:spPr>
          <a:xfrm>
            <a:off x="-33938" y="0"/>
            <a:ext cx="3850841" cy="4061781"/>
          </a:xfrm>
          <a:prstGeom prst="rect">
            <a:avLst/>
          </a:prstGeom>
        </p:spPr>
      </p:pic>
      <p:pic>
        <p:nvPicPr>
          <p:cNvPr id="5" name="Picture 4" descr="DSC0060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r="32787"/>
          <a:stretch/>
        </p:blipFill>
        <p:spPr>
          <a:xfrm>
            <a:off x="-33938" y="3995322"/>
            <a:ext cx="2000359" cy="2862676"/>
          </a:xfrm>
          <a:prstGeom prst="rect">
            <a:avLst/>
          </a:prstGeom>
        </p:spPr>
      </p:pic>
      <p:pic>
        <p:nvPicPr>
          <p:cNvPr id="6" name="Picture 5" descr="DSC00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8" y="3995322"/>
            <a:ext cx="3816902" cy="2862677"/>
          </a:xfrm>
          <a:prstGeom prst="rect">
            <a:avLst/>
          </a:prstGeom>
        </p:spPr>
      </p:pic>
      <p:pic>
        <p:nvPicPr>
          <p:cNvPr id="7" name="Picture 6" descr="DSC009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03" y="0"/>
            <a:ext cx="5327097" cy="3995323"/>
          </a:xfrm>
          <a:prstGeom prst="rect">
            <a:avLst/>
          </a:prstGeom>
        </p:spPr>
      </p:pic>
      <p:pic>
        <p:nvPicPr>
          <p:cNvPr id="3" name="Picture 2" descr="DSC0103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21" y="3995323"/>
            <a:ext cx="3360677" cy="28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9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9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799"/>
            <a:ext cx="4304266" cy="3228200"/>
          </a:xfrm>
          <a:prstGeom prst="rect">
            <a:avLst/>
          </a:prstGeom>
        </p:spPr>
      </p:pic>
      <p:pic>
        <p:nvPicPr>
          <p:cNvPr id="5" name="Picture 4" descr="DSC00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66" y="4205101"/>
            <a:ext cx="4839733" cy="2652899"/>
          </a:xfrm>
          <a:prstGeom prst="rect">
            <a:avLst/>
          </a:prstGeom>
        </p:spPr>
      </p:pic>
      <p:pic>
        <p:nvPicPr>
          <p:cNvPr id="6" name="Picture 5" descr="DSC00979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6" y="-20287"/>
            <a:ext cx="5235453" cy="4225388"/>
          </a:xfrm>
          <a:prstGeom prst="rect">
            <a:avLst/>
          </a:prstGeom>
        </p:spPr>
      </p:pic>
      <p:pic>
        <p:nvPicPr>
          <p:cNvPr id="8" name="Picture 7" descr="DSC00991 - Version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287"/>
            <a:ext cx="3918572" cy="41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36646" cy="3102485"/>
          </a:xfrm>
          <a:prstGeom prst="rect">
            <a:avLst/>
          </a:prstGeom>
        </p:spPr>
      </p:pic>
      <p:pic>
        <p:nvPicPr>
          <p:cNvPr id="3" name="Picture 2" descr="1608957_529669260487395_1580891132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8952"/>
            <a:ext cx="5318730" cy="3989048"/>
          </a:xfrm>
          <a:prstGeom prst="rect">
            <a:avLst/>
          </a:prstGeom>
        </p:spPr>
      </p:pic>
      <p:pic>
        <p:nvPicPr>
          <p:cNvPr id="5" name="Picture 4" descr="sas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47" y="-1"/>
            <a:ext cx="5011754" cy="3366846"/>
          </a:xfrm>
          <a:prstGeom prst="rect">
            <a:avLst/>
          </a:prstGeom>
        </p:spPr>
      </p:pic>
      <p:pic>
        <p:nvPicPr>
          <p:cNvPr id="6" name="Picture 5" descr="DSC004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31" y="3678368"/>
            <a:ext cx="3825268" cy="28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7187_529658453821809_597351420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01" y="-1"/>
            <a:ext cx="4327900" cy="6467845"/>
          </a:xfrm>
          <a:prstGeom prst="rect">
            <a:avLst/>
          </a:prstGeom>
        </p:spPr>
      </p:pic>
      <p:pic>
        <p:nvPicPr>
          <p:cNvPr id="3" name="Picture 2" descr="1080452_529656627155325_859578326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321"/>
            <a:ext cx="4812759" cy="64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5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05 - Version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-1"/>
          <a:stretch/>
        </p:blipFill>
        <p:spPr>
          <a:xfrm>
            <a:off x="0" y="2420294"/>
            <a:ext cx="3012465" cy="4437706"/>
          </a:xfrm>
          <a:prstGeom prst="rect">
            <a:avLst/>
          </a:prstGeom>
        </p:spPr>
      </p:pic>
      <p:pic>
        <p:nvPicPr>
          <p:cNvPr id="3" name="Picture 2" descr="1797200_529651467155841_1904813015_n - Versio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65" y="827868"/>
            <a:ext cx="3504635" cy="4672846"/>
          </a:xfrm>
          <a:prstGeom prst="rect">
            <a:avLst/>
          </a:prstGeom>
        </p:spPr>
      </p:pic>
      <p:pic>
        <p:nvPicPr>
          <p:cNvPr id="4" name="Picture 3" descr="1598418_529651447155843_1341996486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79" y="3346242"/>
            <a:ext cx="2633819" cy="3511758"/>
          </a:xfrm>
          <a:prstGeom prst="rect">
            <a:avLst/>
          </a:prstGeom>
        </p:spPr>
      </p:pic>
      <p:pic>
        <p:nvPicPr>
          <p:cNvPr id="5" name="Picture 4" descr="1620152_529653497155638_1734134289_n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/>
          <a:stretch/>
        </p:blipFill>
        <p:spPr>
          <a:xfrm>
            <a:off x="0" y="0"/>
            <a:ext cx="3012465" cy="2420293"/>
          </a:xfrm>
          <a:prstGeom prst="rect">
            <a:avLst/>
          </a:prstGeom>
        </p:spPr>
      </p:pic>
      <p:pic>
        <p:nvPicPr>
          <p:cNvPr id="6" name="Picture 5" descr="1598168_529651473822507_837766395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80" y="0"/>
            <a:ext cx="2633819" cy="35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5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1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6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8914" cy="3882056"/>
          </a:xfrm>
          <a:prstGeom prst="rect">
            <a:avLst/>
          </a:prstGeom>
        </p:spPr>
      </p:pic>
      <p:pic>
        <p:nvPicPr>
          <p:cNvPr id="5" name="Picture 4" descr="DSC016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83" y="0"/>
            <a:ext cx="6939617" cy="5204714"/>
          </a:xfrm>
          <a:prstGeom prst="rect">
            <a:avLst/>
          </a:prstGeom>
        </p:spPr>
      </p:pic>
      <p:pic>
        <p:nvPicPr>
          <p:cNvPr id="6" name="Picture 5" descr="DSC016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92" y="4438719"/>
            <a:ext cx="3867509" cy="2419282"/>
          </a:xfrm>
          <a:prstGeom prst="rect">
            <a:avLst/>
          </a:prstGeom>
        </p:spPr>
      </p:pic>
      <p:pic>
        <p:nvPicPr>
          <p:cNvPr id="7" name="Picture 6" descr="DSC0164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/>
          <a:stretch/>
        </p:blipFill>
        <p:spPr>
          <a:xfrm>
            <a:off x="2890173" y="3898712"/>
            <a:ext cx="2372963" cy="2959287"/>
          </a:xfrm>
          <a:prstGeom prst="rect">
            <a:avLst/>
          </a:prstGeom>
        </p:spPr>
      </p:pic>
      <p:pic>
        <p:nvPicPr>
          <p:cNvPr id="8" name="Picture 7" descr="DSC01629 - Version 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b="6949"/>
          <a:stretch/>
        </p:blipFill>
        <p:spPr>
          <a:xfrm>
            <a:off x="0" y="3898713"/>
            <a:ext cx="2890173" cy="29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3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6" y="0"/>
            <a:ext cx="3933374" cy="3742770"/>
          </a:xfrm>
          <a:prstGeom prst="rect">
            <a:avLst/>
          </a:prstGeom>
        </p:spPr>
      </p:pic>
      <p:pic>
        <p:nvPicPr>
          <p:cNvPr id="5" name="Picture 4" descr="DSC012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0626" cy="3742770"/>
          </a:xfrm>
          <a:prstGeom prst="rect">
            <a:avLst/>
          </a:prstGeom>
        </p:spPr>
      </p:pic>
      <p:pic>
        <p:nvPicPr>
          <p:cNvPr id="7" name="Picture 6" descr="DSC0126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/>
          <a:stretch/>
        </p:blipFill>
        <p:spPr>
          <a:xfrm>
            <a:off x="4153640" y="3742770"/>
            <a:ext cx="4990360" cy="3115230"/>
          </a:xfrm>
          <a:prstGeom prst="rect">
            <a:avLst/>
          </a:prstGeom>
        </p:spPr>
      </p:pic>
      <p:pic>
        <p:nvPicPr>
          <p:cNvPr id="8" name="Picture 7" descr="DSC013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2770"/>
            <a:ext cx="4153640" cy="31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2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673"/>
            <a:ext cx="3797770" cy="2848327"/>
          </a:xfrm>
          <a:prstGeom prst="rect">
            <a:avLst/>
          </a:prstGeom>
        </p:spPr>
      </p:pic>
      <p:pic>
        <p:nvPicPr>
          <p:cNvPr id="7" name="Picture 6" descr="DSC0139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7"/>
          <a:stretch/>
        </p:blipFill>
        <p:spPr>
          <a:xfrm>
            <a:off x="6607848" y="4696808"/>
            <a:ext cx="2536152" cy="2161191"/>
          </a:xfrm>
          <a:prstGeom prst="rect">
            <a:avLst/>
          </a:prstGeom>
        </p:spPr>
      </p:pic>
      <p:pic>
        <p:nvPicPr>
          <p:cNvPr id="8" name="Picture 7" descr="DSC013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8784" cy="4214088"/>
          </a:xfrm>
          <a:prstGeom prst="rect">
            <a:avLst/>
          </a:prstGeom>
        </p:spPr>
      </p:pic>
      <p:pic>
        <p:nvPicPr>
          <p:cNvPr id="9" name="Picture 8" descr="DSC013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83" y="0"/>
            <a:ext cx="3525217" cy="4700290"/>
          </a:xfrm>
          <a:prstGeom prst="rect">
            <a:avLst/>
          </a:prstGeom>
        </p:spPr>
      </p:pic>
      <p:pic>
        <p:nvPicPr>
          <p:cNvPr id="10" name="Picture 9" descr="DSC01564 - Version 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71" y="4214089"/>
            <a:ext cx="2810078" cy="26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5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210"/>
            <a:ext cx="3354862" cy="2516146"/>
          </a:xfrm>
          <a:prstGeom prst="rect">
            <a:avLst/>
          </a:prstGeom>
        </p:spPr>
      </p:pic>
      <p:pic>
        <p:nvPicPr>
          <p:cNvPr id="5" name="Picture 4" descr="DSC0149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23020" r="9168"/>
          <a:stretch/>
        </p:blipFill>
        <p:spPr>
          <a:xfrm>
            <a:off x="6150585" y="0"/>
            <a:ext cx="2993416" cy="2518546"/>
          </a:xfrm>
          <a:prstGeom prst="rect">
            <a:avLst/>
          </a:prstGeom>
        </p:spPr>
      </p:pic>
      <p:pic>
        <p:nvPicPr>
          <p:cNvPr id="7" name="Picture 6" descr="DSC01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3417" cy="2245063"/>
          </a:xfrm>
          <a:prstGeom prst="rect">
            <a:avLst/>
          </a:prstGeom>
        </p:spPr>
      </p:pic>
      <p:pic>
        <p:nvPicPr>
          <p:cNvPr id="8" name="Picture 7" descr="DSC0157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5356"/>
            <a:ext cx="3354862" cy="2198093"/>
          </a:xfrm>
          <a:prstGeom prst="rect">
            <a:avLst/>
          </a:prstGeom>
        </p:spPr>
      </p:pic>
      <p:pic>
        <p:nvPicPr>
          <p:cNvPr id="9" name="Picture 8" descr="DSC0157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2"/>
          <a:stretch/>
        </p:blipFill>
        <p:spPr>
          <a:xfrm>
            <a:off x="2993418" y="0"/>
            <a:ext cx="3157166" cy="2564074"/>
          </a:xfrm>
          <a:prstGeom prst="rect">
            <a:avLst/>
          </a:prstGeom>
        </p:spPr>
      </p:pic>
      <p:pic>
        <p:nvPicPr>
          <p:cNvPr id="10" name="Picture 9" descr="DSC016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62" y="2516146"/>
            <a:ext cx="5789138" cy="4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5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36" y="0"/>
            <a:ext cx="4856564" cy="3642423"/>
          </a:xfrm>
          <a:prstGeom prst="rect">
            <a:avLst/>
          </a:prstGeom>
        </p:spPr>
      </p:pic>
      <p:pic>
        <p:nvPicPr>
          <p:cNvPr id="7" name="Picture 6" descr="DSC0167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/>
          <a:stretch/>
        </p:blipFill>
        <p:spPr>
          <a:xfrm>
            <a:off x="5271352" y="3496851"/>
            <a:ext cx="3872648" cy="3361150"/>
          </a:xfrm>
          <a:prstGeom prst="rect">
            <a:avLst/>
          </a:prstGeom>
        </p:spPr>
      </p:pic>
      <p:pic>
        <p:nvPicPr>
          <p:cNvPr id="8" name="Picture 7" descr="DSC016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7436" cy="3215577"/>
          </a:xfrm>
          <a:prstGeom prst="rect">
            <a:avLst/>
          </a:prstGeom>
        </p:spPr>
      </p:pic>
      <p:pic>
        <p:nvPicPr>
          <p:cNvPr id="9" name="Picture 8" descr="DSC016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04485"/>
            <a:ext cx="5271353" cy="39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572 - Version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928" cy="4800899"/>
          </a:xfrm>
          <a:prstGeom prst="rect">
            <a:avLst/>
          </a:prstGeom>
        </p:spPr>
      </p:pic>
      <p:pic>
        <p:nvPicPr>
          <p:cNvPr id="5" name="Picture 4" descr="DSC015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28" y="2776447"/>
            <a:ext cx="5442073" cy="4081554"/>
          </a:xfrm>
          <a:prstGeom prst="rect">
            <a:avLst/>
          </a:prstGeom>
        </p:spPr>
      </p:pic>
      <p:pic>
        <p:nvPicPr>
          <p:cNvPr id="6" name="Picture 5" descr="DSC015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946"/>
            <a:ext cx="3872072" cy="2904054"/>
          </a:xfrm>
          <a:prstGeom prst="rect">
            <a:avLst/>
          </a:prstGeom>
        </p:spPr>
      </p:pic>
      <p:pic>
        <p:nvPicPr>
          <p:cNvPr id="8" name="Picture 7" descr="DSC0135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0"/>
          <a:stretch/>
        </p:blipFill>
        <p:spPr>
          <a:xfrm>
            <a:off x="3701929" y="0"/>
            <a:ext cx="5442072" cy="30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15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6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60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0"/>
          <a:stretch/>
        </p:blipFill>
        <p:spPr>
          <a:xfrm>
            <a:off x="1" y="1"/>
            <a:ext cx="5379175" cy="3356583"/>
          </a:xfrm>
          <a:prstGeom prst="rect">
            <a:avLst/>
          </a:prstGeom>
        </p:spPr>
      </p:pic>
      <p:pic>
        <p:nvPicPr>
          <p:cNvPr id="2" name="Picture 1" descr="1624431_836096043071047_2074738551_n - Versio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34" y="1"/>
            <a:ext cx="3860666" cy="6876142"/>
          </a:xfrm>
          <a:prstGeom prst="rect">
            <a:avLst/>
          </a:prstGeom>
        </p:spPr>
      </p:pic>
      <p:pic>
        <p:nvPicPr>
          <p:cNvPr id="5" name="Picture 4" descr="DSC010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3547"/>
            <a:ext cx="5283334" cy="39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6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60710" cy="3570533"/>
          </a:xfrm>
          <a:prstGeom prst="rect">
            <a:avLst/>
          </a:prstGeom>
        </p:spPr>
      </p:pic>
      <p:pic>
        <p:nvPicPr>
          <p:cNvPr id="3" name="Picture 2" descr="DSC0066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2"/>
          <a:stretch/>
        </p:blipFill>
        <p:spPr>
          <a:xfrm>
            <a:off x="3665986" y="3287467"/>
            <a:ext cx="5478013" cy="3570534"/>
          </a:xfrm>
          <a:prstGeom prst="rect">
            <a:avLst/>
          </a:prstGeom>
        </p:spPr>
      </p:pic>
      <p:pic>
        <p:nvPicPr>
          <p:cNvPr id="5" name="Picture 4" descr="DSC00689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7467"/>
            <a:ext cx="3665987" cy="3570534"/>
          </a:xfrm>
          <a:prstGeom prst="rect">
            <a:avLst/>
          </a:prstGeom>
        </p:spPr>
      </p:pic>
      <p:pic>
        <p:nvPicPr>
          <p:cNvPr id="6" name="Picture 5" descr="DSC0064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5" y="-1"/>
            <a:ext cx="4471665" cy="32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9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12076"/>
          <a:stretch/>
        </p:blipFill>
        <p:spPr>
          <a:xfrm>
            <a:off x="5475019" y="0"/>
            <a:ext cx="3668979" cy="3606478"/>
          </a:xfrm>
          <a:prstGeom prst="rect">
            <a:avLst/>
          </a:prstGeom>
        </p:spPr>
      </p:pic>
      <p:pic>
        <p:nvPicPr>
          <p:cNvPr id="5" name="Picture 4" descr="DSC006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0" y="3606478"/>
            <a:ext cx="4315920" cy="3251521"/>
          </a:xfrm>
          <a:prstGeom prst="rect">
            <a:avLst/>
          </a:prstGeom>
        </p:spPr>
      </p:pic>
      <p:pic>
        <p:nvPicPr>
          <p:cNvPr id="2" name="Picture 1" descr="DSC010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479"/>
            <a:ext cx="4828080" cy="3251521"/>
          </a:xfrm>
          <a:prstGeom prst="rect">
            <a:avLst/>
          </a:prstGeom>
        </p:spPr>
      </p:pic>
      <p:pic>
        <p:nvPicPr>
          <p:cNvPr id="6" name="Picture 5" descr="DSC0097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-1" y="1"/>
            <a:ext cx="5591439" cy="36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6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0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86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2840419" y="2208789"/>
            <a:ext cx="6303581" cy="4649211"/>
          </a:xfrm>
          <a:prstGeom prst="rect">
            <a:avLst/>
          </a:prstGeom>
        </p:spPr>
      </p:pic>
      <p:pic>
        <p:nvPicPr>
          <p:cNvPr id="5" name="Picture 4" descr="DSC00633 - Versio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00"/>
            <a:ext cx="2840419" cy="4534084"/>
          </a:xfrm>
          <a:prstGeom prst="rect">
            <a:avLst/>
          </a:prstGeom>
        </p:spPr>
      </p:pic>
      <p:pic>
        <p:nvPicPr>
          <p:cNvPr id="2" name="Picture 1" descr="1535491_1396446477275277_1301199301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17" y="-17001"/>
            <a:ext cx="3473226" cy="2225789"/>
          </a:xfrm>
          <a:prstGeom prst="rect">
            <a:avLst/>
          </a:prstGeom>
        </p:spPr>
      </p:pic>
      <p:pic>
        <p:nvPicPr>
          <p:cNvPr id="3" name="Picture 2" descr="DSC00793 - Version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43" y="-17002"/>
            <a:ext cx="2830358" cy="2225789"/>
          </a:xfrm>
          <a:prstGeom prst="rect">
            <a:avLst/>
          </a:prstGeom>
        </p:spPr>
      </p:pic>
      <p:pic>
        <p:nvPicPr>
          <p:cNvPr id="8" name="Picture 7" descr="DSC008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956"/>
            <a:ext cx="2840418" cy="2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09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962 - Version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34" y="0"/>
            <a:ext cx="5202466" cy="6858000"/>
          </a:xfrm>
          <a:prstGeom prst="rect">
            <a:avLst/>
          </a:prstGeom>
        </p:spPr>
      </p:pic>
      <p:pic>
        <p:nvPicPr>
          <p:cNvPr id="6" name="Picture 5" descr="DSC009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7785" cy="3043339"/>
          </a:xfrm>
          <a:prstGeom prst="rect">
            <a:avLst/>
          </a:prstGeom>
        </p:spPr>
      </p:pic>
      <p:pic>
        <p:nvPicPr>
          <p:cNvPr id="7" name="Picture 6" descr="DSC009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278"/>
            <a:ext cx="5103628" cy="382772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5118245"/>
            <a:ext cx="9144000" cy="1739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HANKYOU for the most incredible life experience! Sasha X</a:t>
            </a:r>
          </a:p>
        </p:txBody>
      </p:sp>
    </p:spTree>
    <p:extLst>
      <p:ext uri="{BB962C8B-B14F-4D97-AF65-F5344CB8AC3E}">
        <p14:creationId xmlns:p14="http://schemas.microsoft.com/office/powerpoint/2010/main" val="9308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5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8245"/>
            <a:ext cx="9144000" cy="1739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Jószef Attila Általános Iskola - Oroszlány, Hungary 2014</a:t>
            </a:r>
          </a:p>
        </p:txBody>
      </p:sp>
    </p:spTree>
    <p:extLst>
      <p:ext uri="{BB962C8B-B14F-4D97-AF65-F5344CB8AC3E}">
        <p14:creationId xmlns:p14="http://schemas.microsoft.com/office/powerpoint/2010/main" val="8432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6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68897" cy="5082777"/>
          </a:xfrm>
          <a:prstGeom prst="rect">
            <a:avLst/>
          </a:prstGeom>
        </p:spPr>
      </p:pic>
      <p:pic>
        <p:nvPicPr>
          <p:cNvPr id="6" name="Picture 5" descr="DSC00607 - Versio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4" y="3102275"/>
            <a:ext cx="3477295" cy="3755724"/>
          </a:xfrm>
          <a:prstGeom prst="rect">
            <a:avLst/>
          </a:prstGeom>
        </p:spPr>
      </p:pic>
      <p:pic>
        <p:nvPicPr>
          <p:cNvPr id="7" name="Picture 6" descr="DSC004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796"/>
            <a:ext cx="2192404" cy="2923204"/>
          </a:xfrm>
          <a:prstGeom prst="rect">
            <a:avLst/>
          </a:prstGeom>
        </p:spPr>
      </p:pic>
      <p:pic>
        <p:nvPicPr>
          <p:cNvPr id="2" name="Picture 1" descr="2014-02-04 15.01.3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6" y="4063583"/>
            <a:ext cx="3725888" cy="2794416"/>
          </a:xfrm>
          <a:prstGeom prst="rect">
            <a:avLst/>
          </a:prstGeom>
        </p:spPr>
      </p:pic>
      <p:pic>
        <p:nvPicPr>
          <p:cNvPr id="8" name="Picture 7" descr="DSC0091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96" y="0"/>
            <a:ext cx="2375103" cy="31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9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72" y="1"/>
            <a:ext cx="5286327" cy="3964746"/>
          </a:xfrm>
          <a:prstGeom prst="rect">
            <a:avLst/>
          </a:prstGeom>
        </p:spPr>
      </p:pic>
      <p:pic>
        <p:nvPicPr>
          <p:cNvPr id="4" name="Picture 3" descr="DSC010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9" y="5141816"/>
            <a:ext cx="2302807" cy="1727106"/>
          </a:xfrm>
          <a:prstGeom prst="rect">
            <a:avLst/>
          </a:prstGeom>
        </p:spPr>
      </p:pic>
      <p:pic>
        <p:nvPicPr>
          <p:cNvPr id="7" name="Picture 6" descr="DSC010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8"/>
            <a:ext cx="3857672" cy="5143563"/>
          </a:xfrm>
          <a:prstGeom prst="rect">
            <a:avLst/>
          </a:prstGeom>
        </p:spPr>
      </p:pic>
      <p:pic>
        <p:nvPicPr>
          <p:cNvPr id="8" name="Picture 7" descr="DSC0101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/>
          <a:stretch/>
        </p:blipFill>
        <p:spPr>
          <a:xfrm>
            <a:off x="3857672" y="3425358"/>
            <a:ext cx="5286328" cy="3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xmlns:p14="http://schemas.microsoft.com/office/powerpoint/2010/main"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1629</TotalTime>
  <Words>38</Words>
  <Application>Microsoft Office PowerPoint</Application>
  <PresentationFormat>Diavetítés a képernyőre (4:3 oldalarány)</PresentationFormat>
  <Paragraphs>15</Paragraphs>
  <Slides>64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64</vt:i4>
      </vt:variant>
    </vt:vector>
  </HeadingPairs>
  <TitlesOfParts>
    <vt:vector size="65" baseType="lpstr">
      <vt:lpstr>Breeze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Sasha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Inspire.  Lead the Change.  Go Global.   Go AIESEC</dc:title>
  <dc:creator>Sasha Johnson</dc:creator>
  <cp:lastModifiedBy>ssarosi</cp:lastModifiedBy>
  <cp:revision>45</cp:revision>
  <dcterms:created xsi:type="dcterms:W3CDTF">2014-01-28T15:46:54Z</dcterms:created>
  <dcterms:modified xsi:type="dcterms:W3CDTF">2015-10-22T07:59:01Z</dcterms:modified>
</cp:coreProperties>
</file>